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377886-452A-E7DF-A628-110BB49BA0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37" b="4122"/>
          <a:stretch>
            <a:fillRect/>
          </a:stretch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96</cp:revision>
  <cp:lastPrinted>2024-06-02T08:28:02Z</cp:lastPrinted>
  <dcterms:created xsi:type="dcterms:W3CDTF">2016-12-29T15:47:39Z</dcterms:created>
  <dcterms:modified xsi:type="dcterms:W3CDTF">2025-08-21T10:10:55Z</dcterms:modified>
</cp:coreProperties>
</file>