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61EFEE-5FEB-192A-857D-9AD0E267B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9FF245-3A42-D779-E42A-8899137BF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548B56-7AE7-63C5-8CA2-A941337D8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1C3703-1FF1-D160-D6B3-2C6EF818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EFE2CA-2290-FF68-EF54-AD03D3D85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444FC1-FCC4-1814-ED43-9F98E10AE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F8C647-6552-F833-2793-88427EE7C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72</cp:revision>
  <dcterms:created xsi:type="dcterms:W3CDTF">2016-12-29T16:17:13Z</dcterms:created>
  <dcterms:modified xsi:type="dcterms:W3CDTF">2025-08-21T10:07:42Z</dcterms:modified>
</cp:coreProperties>
</file>