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FC59E-F1D2-F0E2-9897-58DA40DEB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1D1E3D-71C8-2273-3287-EEF0EF6CA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A29FA8-878E-4DC7-7093-656F916A6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417E5A-EB3D-2314-9F4A-AD86C57BE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C4583F-ED8E-DF0E-7384-A7B4D8025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13A78D-C518-4A81-1135-E8FBD5F2E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F83D1-B160-7FC4-1D5F-940E8DDA6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495794-0D33-52B1-F6FB-5BA72FF99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72</cp:revision>
  <dcterms:created xsi:type="dcterms:W3CDTF">2016-12-29T16:17:13Z</dcterms:created>
  <dcterms:modified xsi:type="dcterms:W3CDTF">2025-08-21T10:07:36Z</dcterms:modified>
</cp:coreProperties>
</file>