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2056592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0400" y="6019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6FFC59E-F1D2-F0E2-9897-58DA40DEBC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1B712D3-D0C5-3C03-96A9-2FADE28452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D1C4445-D670-2A28-709C-D652A6CAC5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CC9663C-ADA7-1432-12B8-DCC380BA92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AA5A27-035F-0276-A61E-81009F0141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860939A-F7C4-3A8E-A777-978D6ECB98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273996-939F-7A95-6A1E-A4DFB12E136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F564F78-2299-DBBE-F9C8-90579C5707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Mohandesitosee</cp:lastModifiedBy>
  <cp:revision>73</cp:revision>
  <dcterms:created xsi:type="dcterms:W3CDTF">2016-12-29T16:17:13Z</dcterms:created>
  <dcterms:modified xsi:type="dcterms:W3CDTF">2026-08-15T11:17:39Z</dcterms:modified>
</cp:coreProperties>
</file>