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8FFD08-B389-C37E-7B24-7C0F015420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B5214A-107B-ECAD-B0F9-7E553D3C08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CBE692-CC78-9FFF-35FE-418A1C2790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322A01-6A6E-94AD-489A-B10397A650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069F8DB-BCE8-4653-C60F-DA8AE0DACC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182FE05-7562-8CAC-EDF5-94AD81BBF7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9692E15-695E-BEC1-C4F1-043271505B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" r="27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Mohandesitosee</cp:lastModifiedBy>
  <cp:revision>73</cp:revision>
  <dcterms:created xsi:type="dcterms:W3CDTF">2016-12-29T16:17:13Z</dcterms:created>
  <dcterms:modified xsi:type="dcterms:W3CDTF">2026-08-15T11:15:55Z</dcterms:modified>
</cp:coreProperties>
</file>