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23" d="100"/>
          <a:sy n="23" d="100"/>
        </p:scale>
        <p:origin x="1770" y="1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8392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8778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8778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8516600" y="7732931"/>
            <a:ext cx="3193198" cy="95386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70498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810000" y="39031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7646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D2217-B8E6-E34C-BF47-F8FC22670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" b="17305"/>
          <a:stretch/>
        </p:blipFill>
        <p:spPr>
          <a:xfrm>
            <a:off x="0" y="76200"/>
            <a:ext cx="22860000" cy="371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256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45</cp:revision>
  <cp:lastPrinted>2024-06-02T08:28:02Z</cp:lastPrinted>
  <dcterms:created xsi:type="dcterms:W3CDTF">2016-12-29T15:47:39Z</dcterms:created>
  <dcterms:modified xsi:type="dcterms:W3CDTF">2024-08-05T10:36:49Z</dcterms:modified>
</cp:coreProperties>
</file>