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1116" y="1120775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1242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05200" y="55626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9CC61ACE-F7EB-E392-D49A-E46F13A011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142EE4C-3386-4A88-8C8F-27AA8DA48D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9B702B5-3A24-1F55-4E28-692BAD5072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A11D700-8D8A-10FD-F145-D1CE0B4B05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FC3A7AF-8727-2955-F88F-C6FDD7CD70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BEE5075-BC3E-EF35-BD62-07201B05CE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CF4EA25-AE29-BAFA-A7A2-75652E076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835EB4D-AFAD-7A91-61FC-81F9A7C183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 B Nazaniد</vt:lpstr>
      <vt:lpstr>A Iranian Sans</vt:lpstr>
      <vt:lpstr>Arial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27</cp:revision>
  <dcterms:created xsi:type="dcterms:W3CDTF">2016-12-29T16:17:13Z</dcterms:created>
  <dcterms:modified xsi:type="dcterms:W3CDTF">2024-08-05T10:33:51Z</dcterms:modified>
</cp:coreProperties>
</file>