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ounded Rectangle 30">
            <a:extLst>
              <a:ext uri="{FF2B5EF4-FFF2-40B4-BE49-F238E27FC236}">
                <a16:creationId xmlns:a16="http://schemas.microsoft.com/office/drawing/2014/main" id="{4FD84CF1-2A74-58AA-7996-B9B29CE4FADD}"/>
              </a:ext>
            </a:extLst>
          </p:cNvPr>
          <p:cNvSpPr/>
          <p:nvPr/>
        </p:nvSpPr>
        <p:spPr>
          <a:xfrm rot="5400000">
            <a:off x="4419600" y="4105926"/>
            <a:ext cx="304800" cy="3048000"/>
          </a:xfrm>
          <a:prstGeom prst="roundRect">
            <a:avLst/>
          </a:prstGeom>
          <a:solidFill>
            <a:srgbClr val="428EC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477526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ACCB4D-B5D2-C249-FB26-1BB9C31158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D207F8E-2941-2CE7-118E-E235F7C9D17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56A1ACC7-4979-591D-081E-301D58CA91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BFDA6-D65B-EA30-40F4-DA945357FD39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51E8DB66-04FB-A738-147D-47D4FCE7B6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B4B6D8-066D-1E80-36AB-288928162EDD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F6A3B8C5-E3AD-F1D3-EAEF-50927837A6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E0758B-DB99-66CA-A489-9829AA12DF3E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0614A75-DB7E-F62A-23F9-1E916CF135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EA6545-E42E-37AD-EBDE-980EF54DBC61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C8ABAA59-85C1-D0FD-74F4-B4531E5E83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96373D-A029-4927-0856-58FB5BCB4882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8B8AC4AA-7A88-1C42-43A5-B2FDA35021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6D6D99-3958-5075-B780-47D2AD7C4668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A50D5F5A-7857-A218-3FCB-61DE2B10D3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3333"/>
          <a:stretch/>
        </p:blipFill>
        <p:spPr>
          <a:xfrm>
            <a:off x="0" y="0"/>
            <a:ext cx="9144001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257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29</cp:revision>
  <dcterms:created xsi:type="dcterms:W3CDTF">2016-12-29T16:17:13Z</dcterms:created>
  <dcterms:modified xsi:type="dcterms:W3CDTF">2024-08-05T10:33:03Z</dcterms:modified>
</cp:coreProperties>
</file>